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76" d="100"/>
          <a:sy n="76" d="100"/>
        </p:scale>
        <p:origin x="864" y="96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Powiatowy Urząd Pracy 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Ostrołęka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767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2023-12-18T13:44:23Z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